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720" r:id="rId3"/>
    <p:sldMasterId id="2147483732" r:id="rId4"/>
    <p:sldMasterId id="2147483744" r:id="rId5"/>
    <p:sldMasterId id="2147483768" r:id="rId6"/>
  </p:sldMasterIdLst>
  <p:notesMasterIdLst>
    <p:notesMasterId r:id="rId21"/>
  </p:notesMasterIdLst>
  <p:sldIdLst>
    <p:sldId id="278" r:id="rId7"/>
    <p:sldId id="279" r:id="rId8"/>
    <p:sldId id="328" r:id="rId9"/>
    <p:sldId id="258" r:id="rId10"/>
    <p:sldId id="343" r:id="rId11"/>
    <p:sldId id="344" r:id="rId12"/>
    <p:sldId id="347" r:id="rId13"/>
    <p:sldId id="349" r:id="rId14"/>
    <p:sldId id="355" r:id="rId15"/>
    <p:sldId id="353" r:id="rId16"/>
    <p:sldId id="356" r:id="rId17"/>
    <p:sldId id="348" r:id="rId18"/>
    <p:sldId id="351" r:id="rId19"/>
    <p:sldId id="350" r:id="rId20"/>
  </p:sldIdLst>
  <p:sldSz cx="9004300" cy="6362700"/>
  <p:notesSz cx="6858000" cy="9144000"/>
  <p:defaultTextStyle>
    <a:defPPr>
      <a:defRPr lang="ko-KR"/>
    </a:defPPr>
    <a:lvl1pPr marL="0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49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98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14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9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246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295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344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393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C6B"/>
    <a:srgbClr val="FFC269"/>
    <a:srgbClr val="E8E8E8"/>
    <a:srgbClr val="FF3300"/>
    <a:srgbClr val="ECECEC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208" autoAdjust="0"/>
  </p:normalViewPr>
  <p:slideViewPr>
    <p:cSldViewPr>
      <p:cViewPr varScale="1">
        <p:scale>
          <a:sx n="74" d="100"/>
          <a:sy n="74" d="100"/>
        </p:scale>
        <p:origin x="-72" y="-283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3514-2CD9-4110-A407-D42F56B77B4C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EA572-8B08-4099-B721-9D02DCAC4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3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추출된 데이터를 분석하여 사람들의 바이오리듬과 생활패턴을 분석하며 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활용된다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바이오리듬을 분석하여 어떤 활동을 할 때 사용자가 생산적인지 확인하고 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행동을 어플리케이션을 통해 추천해준다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9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추출된 데이터를 분석하여 사람들의 바이오리듬과 생활패턴을 분석하며 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활용된다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바이오리듬을 분석하여 어떤 활동을 할 때 사용자가 생산적인지 확인하고 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행동을 어플리케이션을 통해 추천해준다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추출된 데이터를 분석하여 사람들의 바이오리듬과 생활패턴을 분석하며 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활용된다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바이오리듬을 분석하여 어떤 활동을 할 때 사용자가 생산적인지 확인하고 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행동을 어플리케이션을 통해 추천해준다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추출된 데이터를 분석하여 사람들의 바이오리듬과 생활패턴을 분석하며 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활용된다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바이오리듬을 분석하여 어떤 활동을 할 때 사용자가 생산적인지 확인하고 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행동을 어플리케이션을 통해 추천해준다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추출된 데이터를 분석하여 사람들의 바이오리듬과 생활패턴을 분석하며 이때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활용된다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바이오리듬을 분석하여 어떤 활동을 할 때 사용자가 생산적인지 확인하고 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알맞는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행동을 어플리케이션을 통해 추천해준다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9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4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9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8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0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41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11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1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70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6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61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59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177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070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58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18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05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31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94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4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9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84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3900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2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18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05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1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59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03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136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3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1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4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648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79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62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0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83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534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94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75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6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45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70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093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4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63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92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999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63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65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639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8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62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441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706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422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125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413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469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6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8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1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/>
              <a:t>2018-01-26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7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8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6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551153" y="1885206"/>
            <a:ext cx="6048672" cy="12282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5</a:t>
            </a:r>
            <a:r>
              <a:rPr lang="ko-KR" altLang="en-US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주차 </a:t>
            </a:r>
            <a:r>
              <a:rPr lang="ko-KR" altLang="en-US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발표</a:t>
            </a:r>
            <a:endParaRPr lang="ko-KR" altLang="en-US" sz="4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99000">
                    <a:schemeClr val="bg1">
                      <a:lumMod val="85000"/>
                    </a:scheme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3189335" y="3901430"/>
            <a:ext cx="27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2012722001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김기선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2012722009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김지웅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49822" y="2893318"/>
            <a:ext cx="6048672" cy="72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안드로이드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 </a:t>
            </a:r>
            <a:r>
              <a:rPr lang="ko-KR" altLang="en-US" sz="2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앱과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 간단한 서버와의 통신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99000">
                    <a:schemeClr val="bg1">
                      <a:lumMod val="85000"/>
                    </a:scheme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92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5" y="2873629"/>
            <a:ext cx="7045951" cy="295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5" y="829897"/>
            <a:ext cx="71247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45766" y="2506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안드로이</a:t>
            </a:r>
            <a:r>
              <a:rPr lang="ko-KR" altLang="en-US" sz="18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드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0" y="1165126"/>
            <a:ext cx="810747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4368" y="24803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안드로이</a:t>
            </a:r>
            <a:r>
              <a:rPr lang="ko-KR" altLang="en-US" sz="18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드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4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837852" y="2101230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4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3</a:t>
            </a:r>
            <a:r>
              <a:rPr lang="en-US" altLang="ko-KR" sz="4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. </a:t>
            </a:r>
            <a:r>
              <a:rPr lang="ko-KR" altLang="en-US" sz="4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통</a:t>
            </a:r>
            <a:r>
              <a:rPr lang="ko-KR" altLang="en-US" sz="4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신</a:t>
            </a:r>
            <a:endParaRPr lang="ko-KR" altLang="en-US" sz="46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3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03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통</a:t>
            </a:r>
            <a:r>
              <a:rPr lang="ko-KR" altLang="en-US" sz="1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신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4" y="632760"/>
            <a:ext cx="2566973" cy="469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33" y="632760"/>
            <a:ext cx="2575557" cy="472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49" y="5341590"/>
            <a:ext cx="5638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0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03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통</a:t>
            </a:r>
            <a:r>
              <a:rPr lang="ko-KR" altLang="en-US" sz="1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신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5" y="692453"/>
            <a:ext cx="2566973" cy="469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62" y="675318"/>
            <a:ext cx="2520280" cy="462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98" y="675318"/>
            <a:ext cx="2538639" cy="467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3" y="5462531"/>
            <a:ext cx="5514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36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0181" y="440805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862190" y="4510754"/>
            <a:ext cx="11881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통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신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80982" y="4465002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8"/>
          <p:cNvSpPr txBox="1"/>
          <p:nvPr/>
        </p:nvSpPr>
        <p:spPr>
          <a:xfrm>
            <a:off x="320942" y="3253060"/>
            <a:ext cx="230425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Index</a:t>
            </a:r>
            <a:endParaRPr lang="ko-KR" altLang="en-US" sz="4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1990400" y="4391481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701950" y="4465002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8"/>
          <p:cNvSpPr txBox="1"/>
          <p:nvPr/>
        </p:nvSpPr>
        <p:spPr>
          <a:xfrm>
            <a:off x="4070102" y="440805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03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18174" y="4450121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879004" y="4465002"/>
            <a:ext cx="11881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서버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3034371" y="4506783"/>
            <a:ext cx="11881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안드로이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드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621828" y="2029222"/>
            <a:ext cx="583265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en-US" altLang="ko-KR" sz="4800" b="1" i="0" u="none" strike="noStrike" kern="1200" cap="none" spc="0" normalizeH="0" baseline="0" noProof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4800" b="1" i="0" u="none" strike="noStrike" kern="1200" cap="none" spc="0" normalizeH="0" noProof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noProof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</a:t>
            </a:r>
            <a:endParaRPr kumimoji="0" lang="ko-KR" altLang="en-US" sz="4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159734" y="4189462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gradFill>
                <a:gsLst>
                  <a:gs pos="0">
                    <a:prstClr val="white">
                      <a:lumMod val="85000"/>
                    </a:prstClr>
                  </a:gs>
                  <a:gs pos="55000">
                    <a:prstClr val="white"/>
                  </a:gs>
                  <a:gs pos="99000">
                    <a:prstClr val="white">
                      <a:lumMod val="85000"/>
                    </a:prst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서</a:t>
            </a:r>
            <a:r>
              <a:rPr lang="ko-KR" altLang="en-US" sz="1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버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43" y="1093118"/>
            <a:ext cx="4943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8" y="2101230"/>
            <a:ext cx="6629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2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01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서</a:t>
            </a:r>
            <a:r>
              <a:rPr lang="ko-KR" altLang="en-US" sz="1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버</a:t>
            </a:r>
            <a:r>
              <a:rPr lang="ko-KR" altLang="en-US" sz="1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5" y="1093118"/>
            <a:ext cx="62865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4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837852" y="2101230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4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2</a:t>
            </a:r>
            <a:r>
              <a:rPr lang="en-US" altLang="ko-KR" sz="48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. </a:t>
            </a:r>
            <a:r>
              <a:rPr lang="ko-KR" altLang="en-US" sz="4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안드로이드</a:t>
            </a:r>
            <a:endParaRPr lang="ko-KR" altLang="en-US" sz="46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159734" y="4189462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2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gradFill>
                <a:gsLst>
                  <a:gs pos="0">
                    <a:prstClr val="white">
                      <a:lumMod val="85000"/>
                    </a:prstClr>
                  </a:gs>
                  <a:gs pos="55000">
                    <a:prstClr val="white"/>
                  </a:gs>
                  <a:gs pos="99000">
                    <a:prstClr val="white">
                      <a:lumMod val="85000"/>
                    </a:prst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3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4635" y="2789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안드로이</a:t>
            </a:r>
            <a:r>
              <a:rPr lang="ko-KR" altLang="en-US" sz="18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드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2" y="1093118"/>
            <a:ext cx="4810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5" y="3198437"/>
            <a:ext cx="77533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44635" y="2789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안드로이</a:t>
            </a:r>
            <a:r>
              <a:rPr lang="ko-KR" altLang="en-US" sz="18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드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" y="1741190"/>
            <a:ext cx="848582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</a:rPr>
              <a:t>01</a:t>
            </a:r>
            <a:endParaRPr lang="ko-KR" altLang="en-US" sz="12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안드로이</a:t>
            </a:r>
            <a:r>
              <a:rPr lang="ko-KR" altLang="en-US" sz="1800" b="1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드</a:t>
            </a:r>
            <a:endParaRPr lang="ko-KR" altLang="en-US" sz="18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2" y="1093118"/>
            <a:ext cx="8572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11077</TotalTime>
  <Words>246</Words>
  <Application>Microsoft Office PowerPoint</Application>
  <PresentationFormat>사용자 지정</PresentationFormat>
  <Paragraphs>67</Paragraphs>
  <Slides>14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Office 테마</vt:lpstr>
      <vt:lpstr>5_Office 테마</vt:lpstr>
      <vt:lpstr>1_Office 테마</vt:lpstr>
      <vt:lpstr>2_Office 테마</vt:lpstr>
      <vt:lpstr>3_Office 테마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Registered User</cp:lastModifiedBy>
  <cp:revision>388</cp:revision>
  <dcterms:created xsi:type="dcterms:W3CDTF">2015-01-23T05:52:34Z</dcterms:created>
  <dcterms:modified xsi:type="dcterms:W3CDTF">2018-01-26T05:53:28Z</dcterms:modified>
</cp:coreProperties>
</file>